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55" r:id="rId3"/>
    <p:sldId id="363" r:id="rId4"/>
    <p:sldId id="362" r:id="rId5"/>
    <p:sldId id="364" r:id="rId6"/>
    <p:sldId id="366" r:id="rId7"/>
    <p:sldId id="365" r:id="rId8"/>
    <p:sldId id="35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10082-8612-48BF-BA86-A2259555907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9182B-C106-45DE-ABBC-A6BC56C709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705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96E7-975F-4CA3-9B99-6DE6EB7DF2C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18DCD-4A78-424D-BE1D-163EAD1D7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ФОНЫ\img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1835696" y="-293150"/>
            <a:ext cx="6696744" cy="6818494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Сотрудничество с родителями как условие эффективного воспитания детей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ФОНЫ\img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269317" y="476672"/>
            <a:ext cx="6840760" cy="6381328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483768" y="476672"/>
            <a:ext cx="6677194" cy="339460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Клуб «Молодая семья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Цель работы клуба: психолого – педагогическое сопровождение родителей , усиление общественной составляющей в управлении ДОУ, обеспечение единства общественного воспитания ребенка.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471880" y="476672"/>
            <a:ext cx="6677194" cy="525658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ru-RU" sz="4800" b="1" dirty="0" smtClean="0">
                <a:solidFill>
                  <a:srgbClr val="FF0000"/>
                </a:solidFill>
              </a:rPr>
              <a:t>Клуб «Молодая семья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Цель работы клуба: психолого – педагогическое сопровождение родителей , усиление общественной составляющей в управлении ДОУ, обеспечение единства общественного воспитания ребенка.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ФОНЫ\img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269317" y="476672"/>
            <a:ext cx="6840760" cy="6381328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275685" y="836712"/>
            <a:ext cx="6828023" cy="560933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Задачи: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1.Психолого </a:t>
            </a:r>
            <a:r>
              <a:rPr lang="ru-RU" sz="2000" b="1" dirty="0" smtClean="0">
                <a:solidFill>
                  <a:schemeClr val="tx1"/>
                </a:solidFill>
              </a:rPr>
              <a:t>– педагогическое </a:t>
            </a:r>
            <a:r>
              <a:rPr lang="ru-RU" sz="2000" b="1" dirty="0" smtClean="0">
                <a:solidFill>
                  <a:schemeClr val="tx1"/>
                </a:solidFill>
              </a:rPr>
              <a:t>просвещение родителей с целью повышения педагогической компетенции</a:t>
            </a:r>
          </a:p>
          <a:p>
            <a:pPr algn="just"/>
            <a:endParaRPr lang="ru-RU" sz="20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2.Создание </a:t>
            </a:r>
            <a:r>
              <a:rPr lang="ru-RU" sz="2000" b="1" dirty="0" smtClean="0">
                <a:solidFill>
                  <a:schemeClr val="tx1"/>
                </a:solidFill>
              </a:rPr>
              <a:t>в детском саду </a:t>
            </a:r>
            <a:r>
              <a:rPr lang="ru-RU" sz="2000" b="1" dirty="0" smtClean="0">
                <a:solidFill>
                  <a:schemeClr val="tx1"/>
                </a:solidFill>
              </a:rPr>
              <a:t>условий </a:t>
            </a:r>
            <a:r>
              <a:rPr lang="ru-RU" sz="2000" b="1" dirty="0" smtClean="0">
                <a:solidFill>
                  <a:schemeClr val="tx1"/>
                </a:solidFill>
              </a:rPr>
              <a:t>для разнообразного  по  содержанию  и формам  сотрудничества , способствующего развитию  конструктивного  взаимодействия  педагогов  и родителей с детьми.</a:t>
            </a:r>
          </a:p>
          <a:p>
            <a:pPr algn="just"/>
            <a:endParaRPr lang="ru-RU" sz="20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3.Привлечение семей </a:t>
            </a:r>
            <a:r>
              <a:rPr lang="ru-RU" sz="2000" b="1" dirty="0" smtClean="0">
                <a:solidFill>
                  <a:schemeClr val="tx1"/>
                </a:solidFill>
              </a:rPr>
              <a:t>воспитанников к участию  в совместных с педагогами мероприятиях, организуемых в ДОУ, городе. 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9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ФОНЫ\img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269317" y="476672"/>
            <a:ext cx="6840760" cy="6381328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483768" y="476672"/>
            <a:ext cx="6677194" cy="339460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Клуб «Молодая семья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Цель работы клуба: психолого – педагогическое сопровождение родителей , усиление общественной составляющей в управлении ДОУ, обеспечение единства общественного воспитания ребенка.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486563" y="476672"/>
            <a:ext cx="6677194" cy="381642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ru-RU" sz="4800" b="1" dirty="0" smtClean="0">
                <a:solidFill>
                  <a:srgbClr val="FF0000"/>
                </a:solidFill>
              </a:rPr>
              <a:t> Принципы взаимодействия: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/>
                </a:solidFill>
              </a:rPr>
              <a:t>Наличие обратной связи;</a:t>
            </a:r>
            <a:endParaRPr lang="ru-RU" sz="1200" b="1" dirty="0">
              <a:solidFill>
                <a:schemeClr val="tx1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Объективность информации;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</a:rPr>
              <a:t>Конкретность в работе с родителями (законными представителями)</a:t>
            </a: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6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ФОНЫ\img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269317" y="476672"/>
            <a:ext cx="6840760" cy="6381328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483768" y="476672"/>
            <a:ext cx="6677194" cy="339460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Клуб «Молодая семья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471880" y="476672"/>
            <a:ext cx="6677194" cy="5400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Основные методы поставленных задач: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Индивидуальное и групповое консультирование;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Привлечение семей к различным формам совместной с детьми или педагогами деятельности;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Участие родителей  в образовательном процессе, проведение  открытых занятий , бесед, диспутов, дискуссий по проблемам воспитания  детей;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Неформальные беседы о детях или запланированные встречи с родителями с целью обсуждения достигнутых успехов независимо  от конкретных проблем.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07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ФОНЫ\img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269317" y="476672"/>
            <a:ext cx="6840760" cy="6381328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483768" y="476672"/>
            <a:ext cx="6677194" cy="339460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Клуб «Молодая семья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Цель работы клуба: психолого – педагогическое сопровождение родителей , усиление общественной составляющей в управлении ДОУ, обеспечение единства общественного воспитания ребенка.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449845" y="467002"/>
            <a:ext cx="6677194" cy="339460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466806" y="476671"/>
            <a:ext cx="6677194" cy="612068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ru-RU" sz="4800" b="1" dirty="0" smtClean="0">
                <a:solidFill>
                  <a:srgbClr val="FF0000"/>
                </a:solidFill>
              </a:rPr>
              <a:t> Включенность родителей  в деятельность ДОУ: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Педагогическая гостиная «Быть здоровым -  мое право»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Семинар- практикум </a:t>
            </a:r>
            <a:r>
              <a:rPr lang="ru-RU" sz="2000" b="1" dirty="0" smtClean="0">
                <a:solidFill>
                  <a:schemeClr val="tx1"/>
                </a:solidFill>
              </a:rPr>
              <a:t>«Играем </a:t>
            </a:r>
            <a:r>
              <a:rPr lang="ru-RU" sz="2000" b="1" dirty="0" smtClean="0">
                <a:solidFill>
                  <a:schemeClr val="tx1"/>
                </a:solidFill>
              </a:rPr>
              <a:t>пальчиками»;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Спортивное развлечение «Поиграй со мною, мама»;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Тренинг   «Мы вместе»;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Тематические родительские </a:t>
            </a:r>
            <a:r>
              <a:rPr lang="ru-RU" sz="2000" b="1" dirty="0" smtClean="0">
                <a:solidFill>
                  <a:schemeClr val="tx1"/>
                </a:solidFill>
              </a:rPr>
              <a:t>собрания «Когда семья вместе, так и душа на месте»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Консультации «Чем </a:t>
            </a:r>
            <a:r>
              <a:rPr lang="ru-RU" sz="2000" b="1" dirty="0" smtClean="0">
                <a:solidFill>
                  <a:schemeClr val="tx1"/>
                </a:solidFill>
              </a:rPr>
              <a:t>занять ребенка в новогодние </a:t>
            </a:r>
            <a:r>
              <a:rPr lang="ru-RU" sz="2000" b="1" dirty="0" smtClean="0">
                <a:solidFill>
                  <a:schemeClr val="tx1"/>
                </a:solidFill>
              </a:rPr>
              <a:t>каникулы»;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«</a:t>
            </a:r>
            <a:r>
              <a:rPr lang="ru-RU" sz="2000" b="1" dirty="0">
                <a:solidFill>
                  <a:schemeClr val="tx1"/>
                </a:solidFill>
              </a:rPr>
              <a:t>М</a:t>
            </a:r>
            <a:r>
              <a:rPr lang="ru-RU" sz="2000" b="1" dirty="0" smtClean="0">
                <a:solidFill>
                  <a:schemeClr val="tx1"/>
                </a:solidFill>
              </a:rPr>
              <a:t>астерская лесных чудес</a:t>
            </a:r>
            <a:r>
              <a:rPr lang="ru-RU" sz="2000" b="1" dirty="0" smtClean="0">
                <a:solidFill>
                  <a:schemeClr val="tx1"/>
                </a:solidFill>
              </a:rPr>
              <a:t>» (</a:t>
            </a:r>
            <a:r>
              <a:rPr lang="ru-RU" sz="2000" b="1" dirty="0" smtClean="0">
                <a:solidFill>
                  <a:schemeClr val="tx1"/>
                </a:solidFill>
              </a:rPr>
              <a:t>изготовление поделок из природного материала)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ФОНЫ\img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269317" y="476672"/>
            <a:ext cx="6840760" cy="6381328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483768" y="476672"/>
            <a:ext cx="6677194" cy="339460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Клуб «Молодая семья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Цель работы клуба: психолого – педагогическое сопровождение родителей , усиление общественной составляющей в управлении ДОУ, обеспечение единства общественного воспитания ребенка.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432883" y="476671"/>
            <a:ext cx="6677194" cy="626469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ru-RU" sz="4800" b="1" dirty="0" smtClean="0">
                <a:solidFill>
                  <a:srgbClr val="FF0000"/>
                </a:solidFill>
              </a:rPr>
              <a:t> Традиционные формы работы с родителями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Выставки детских работ, изготовленных вместе с родителями;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Совместные экскурсии;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Дни общения;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Дни добрых дел;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Участие родителей в подготовке и проведении праздников, досугов;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Совместное создание  предметно –развивающей среды;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Утренние приветствия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24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chemeClr val="tx1"/>
                </a:solidFill>
                <a:latin typeface="Constantia" pitchFamily="18" charset="0"/>
              </a:rPr>
              <a:t>«Чем выше и дальше каждый из нас идет, тем яснее видит, что предела достижений совершенства не существует. Дело не в том, какой высоты ты достигнешь сегодня, а в том, чтобы двигаться вперёд вместе с вечным движением жизни</a:t>
            </a:r>
            <a:r>
              <a:rPr lang="ru-RU" sz="3200" i="1" dirty="0" smtClean="0">
                <a:solidFill>
                  <a:schemeClr val="tx1"/>
                </a:solidFill>
                <a:latin typeface="Constantia" pitchFamily="18" charset="0"/>
              </a:rPr>
              <a:t>»</a:t>
            </a:r>
            <a:r>
              <a:rPr lang="ru-RU" sz="3200" b="1" i="1" dirty="0"/>
              <a:t> </a:t>
            </a:r>
            <a:endParaRPr lang="ru-RU" sz="3200" b="1" i="1" dirty="0" smtClean="0"/>
          </a:p>
          <a:p>
            <a:pPr marL="0" indent="0" algn="r">
              <a:buNone/>
            </a:pPr>
            <a:r>
              <a:rPr lang="ru-RU" b="1" i="1" dirty="0" smtClean="0"/>
              <a:t>(</a:t>
            </a:r>
            <a:r>
              <a:rPr lang="ru-RU" b="1" i="1" dirty="0"/>
              <a:t>Е. И. Рерих)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18652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452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39</cp:revision>
  <dcterms:created xsi:type="dcterms:W3CDTF">2016-01-22T16:18:13Z</dcterms:created>
  <dcterms:modified xsi:type="dcterms:W3CDTF">2016-01-30T03:30:53Z</dcterms:modified>
</cp:coreProperties>
</file>